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57" r:id="rId4"/>
    <p:sldId id="260" r:id="rId5"/>
    <p:sldId id="259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8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5637010" cy="882119"/>
          </a:xfrm>
        </p:spPr>
        <p:txBody>
          <a:bodyPr/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1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Группа дошкольного образования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1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 МБОУ «Судженская ООШ  №36»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3309" y="1124744"/>
            <a:ext cx="69127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66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ПОРТФОЛИО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3933056"/>
            <a:ext cx="4464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 высшей категории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Никифорова </a:t>
            </a:r>
          </a:p>
          <a:p>
            <a:pPr lvl="0" algn="ctr"/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Ольга Александровна</a:t>
            </a:r>
          </a:p>
        </p:txBody>
      </p:sp>
      <p:pic>
        <p:nvPicPr>
          <p:cNvPr id="1027" name="Picture 3" descr="C:\Users\Дом\Desktop\c7d3d18a2809f57ef817745b2c24eb14badc45e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698" y="3356992"/>
            <a:ext cx="2859327" cy="271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18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6984775" cy="3456383"/>
          </a:xfrm>
        </p:spPr>
        <p:txBody>
          <a:bodyPr>
            <a:normAutofit/>
          </a:bodyPr>
          <a:lstStyle/>
          <a:p>
            <a:pPr algn="ctr"/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Кредо означает «верю». Во что я верю?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верю, что каждый ребёнок талантлив!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Но талантлив по своему.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Педагогу надо только помочь ему раскрыть себя, показать все свои возможности. </a:t>
            </a: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Мой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девиз:  «Учить –играя».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5"/>
            <a:ext cx="7175351" cy="792087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ru-RU" sz="4100" dirty="0">
                <a:solidFill>
                  <a:srgbClr val="7030A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Педагогическое кредо</a:t>
            </a:r>
            <a:br>
              <a:rPr lang="ru-RU" sz="4100" dirty="0">
                <a:solidFill>
                  <a:srgbClr val="7030A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21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6672"/>
            <a:ext cx="8064896" cy="547260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Информация о педагоге</a:t>
            </a:r>
          </a:p>
          <a:p>
            <a:pPr algn="ctr"/>
            <a:endParaRPr lang="ru-RU" sz="1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1724025" algn="l"/>
              </a:tabLst>
            </a:pP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Образование: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Анжеро-Судженский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педагогический колледж  по специальности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«Специальная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педагогика в специальных (коррекционных) образовательных учреждениях; квалификация воспитатель специального (коррекционного) образовательного учреждения - 2004 год.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МГГУ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им Шолохова по специальности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«Специальная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психология»; квалификация с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пециальный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психолог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 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- 2008 год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Трудовой педагогический стаж в данном учреждении: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лет 7 мес.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квалификации:</a:t>
            </a:r>
          </a:p>
          <a:p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Курсы «Актуальные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вопросы работы воспитателя с детьми с ОВЗ в условиях реализации ФГОС дошкольного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образования»   в объеме 72 часа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-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2019 г.</a:t>
            </a:r>
          </a:p>
          <a:p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Курсы «Организация и содержание образовательного процесса в  ДОО в условиях реализации ФГОС ДО»   в  объеме 120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часов - 2016г.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259175"/>
            <a:ext cx="69127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66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3933056"/>
            <a:ext cx="471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92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496944" cy="59046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Мои приоритетные  направления в работе</a:t>
            </a:r>
          </a:p>
          <a:p>
            <a:pPr indent="449580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 </a:t>
            </a:r>
          </a:p>
          <a:p>
            <a:pPr indent="449580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	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Моя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работа  воспитателя ведется в разных направлениях, но, по сути, направлена на одну важнейшую цель – формирование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ребёнка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2000" dirty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целостной творческой </a:t>
            </a:r>
            <a:r>
              <a:rPr lang="ru-RU" sz="2000" dirty="0" smtClean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личности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90170" algn="just">
              <a:spcBef>
                <a:spcPts val="750"/>
              </a:spcBef>
              <a:spcAft>
                <a:spcPts val="900"/>
              </a:spcAft>
            </a:pPr>
            <a:r>
              <a:rPr lang="ru-RU" sz="2000" dirty="0">
                <a:latin typeface="Times New Roman"/>
                <a:ea typeface="Times New Roman"/>
              </a:rPr>
              <a:t>	</a:t>
            </a:r>
            <a:r>
              <a:rPr lang="ru-RU" sz="2000" dirty="0" smtClean="0">
                <a:latin typeface="Times New Roman"/>
                <a:ea typeface="Times New Roman"/>
              </a:rPr>
              <a:t>В своей работе  большое внимание я уделяю  </a:t>
            </a:r>
            <a:r>
              <a:rPr lang="ru-RU" sz="2000" dirty="0">
                <a:latin typeface="Times New Roman"/>
                <a:ea typeface="Times New Roman"/>
              </a:rPr>
              <a:t>– </a:t>
            </a:r>
            <a:r>
              <a:rPr lang="ru-RU" sz="2000" dirty="0" smtClean="0">
                <a:latin typeface="Times New Roman"/>
                <a:ea typeface="Times New Roman"/>
              </a:rPr>
              <a:t>развитию </a:t>
            </a:r>
            <a:r>
              <a:rPr lang="ru-RU" sz="2000" dirty="0">
                <a:latin typeface="Times New Roman"/>
                <a:ea typeface="Times New Roman"/>
              </a:rPr>
              <a:t>познавательной активности </a:t>
            </a:r>
            <a:r>
              <a:rPr lang="ru-RU" sz="2000" dirty="0" smtClean="0">
                <a:latin typeface="Times New Roman"/>
                <a:ea typeface="Times New Roman"/>
              </a:rPr>
              <a:t>ребёнка</a:t>
            </a:r>
            <a:r>
              <a:rPr lang="ru-RU" sz="2000" dirty="0">
                <a:latin typeface="Times New Roman"/>
                <a:ea typeface="Times New Roman"/>
              </a:rPr>
              <a:t>, так как она развивает детскую любознательность, пытливость ума и формирует на их основе устойчивые интересы. Познавательное развитие в </a:t>
            </a:r>
            <a:r>
              <a:rPr lang="ru-RU" sz="2000" dirty="0" smtClean="0">
                <a:latin typeface="Times New Roman"/>
                <a:ea typeface="Times New Roman"/>
              </a:rPr>
              <a:t>дошкольном  </a:t>
            </a:r>
            <a:r>
              <a:rPr lang="ru-RU" sz="2000" dirty="0">
                <a:latin typeface="Times New Roman"/>
                <a:ea typeface="Times New Roman"/>
              </a:rPr>
              <a:t>возрасте проходит преимущественно во время </a:t>
            </a:r>
            <a:r>
              <a:rPr lang="ru-RU" sz="2000" dirty="0" smtClean="0">
                <a:latin typeface="Times New Roman"/>
                <a:ea typeface="Times New Roman"/>
              </a:rPr>
              <a:t>игры.  </a:t>
            </a:r>
          </a:p>
          <a:p>
            <a:pPr indent="90170" algn="just">
              <a:spcBef>
                <a:spcPts val="750"/>
              </a:spcBef>
              <a:spcAft>
                <a:spcPts val="9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             Игра– </a:t>
            </a:r>
            <a:r>
              <a:rPr lang="ru-RU" sz="2000" dirty="0">
                <a:latin typeface="Times New Roman"/>
                <a:ea typeface="Times New Roman"/>
              </a:rPr>
              <a:t>самая любимая и естественная деятельность младших дошкольников. И моя цель  состоит в том, чтобы сделать игру содержанием детской жизни, раскрыть дошкольникам многообразие мира игры.</a:t>
            </a:r>
          </a:p>
          <a:p>
            <a:r>
              <a:rPr lang="ru-RU" sz="2000" dirty="0" smtClean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568952" cy="511256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8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Цель: 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8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ор</a:t>
            </a:r>
            <a:r>
              <a:rPr lang="ru-RU" sz="8000" dirty="0" smtClean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мирование </a:t>
            </a:r>
            <a:r>
              <a:rPr lang="ru-RU" sz="8000" dirty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ребенка как </a:t>
            </a:r>
            <a:r>
              <a:rPr lang="ru-RU" sz="8000" dirty="0" smtClean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целостной </a:t>
            </a:r>
            <a:r>
              <a:rPr lang="ru-RU" sz="8000" dirty="0">
                <a:solidFill>
                  <a:srgbClr val="212745"/>
                </a:solidFill>
                <a:latin typeface="Times New Roman"/>
                <a:ea typeface="Calibri"/>
                <a:cs typeface="Times New Roman"/>
              </a:rPr>
              <a:t>творческой личности. </a:t>
            </a:r>
            <a:endParaRPr lang="ru-RU" sz="8000" dirty="0">
              <a:solidFill>
                <a:srgbClr val="212745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ru-RU" sz="8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моей педагогической деятельности :</a:t>
            </a:r>
          </a:p>
          <a:p>
            <a:pPr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Способствовать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благоприятной адаптации 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детей в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детском 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саду;</a:t>
            </a:r>
            <a:endParaRPr lang="ru-RU" sz="7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Обеспечивать </a:t>
            </a: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полноценное</a:t>
            </a:r>
            <a:r>
              <a:rPr lang="ru-RU" sz="8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8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8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физическое и психологическое развитие 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8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Развивать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самостоятельность, инициативность в игровой 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и 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общении;</a:t>
            </a:r>
            <a:endParaRPr lang="ru-RU" sz="7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Воспитывать 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доброжелательное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отношение детей к 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окружающему миру, уважения ко 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взрослым и </a:t>
            </a: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друг к другу</a:t>
            </a:r>
            <a:r>
              <a:rPr lang="ru-RU" sz="7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7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ru-RU" sz="7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Формировать чувства достоинства и любови  к малой Родине.</a:t>
            </a:r>
            <a:endParaRPr lang="ru-RU" sz="7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6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3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88640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Достижения</a:t>
            </a:r>
          </a:p>
          <a:p>
            <a:pPr algn="ctr"/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5966"/>
              </p:ext>
            </p:extLst>
          </p:nvPr>
        </p:nvGraphicFramePr>
        <p:xfrm>
          <a:off x="323528" y="1052736"/>
          <a:ext cx="7776864" cy="406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/>
                <a:gridCol w="4080792"/>
                <a:gridCol w="1224136"/>
                <a:gridCol w="151216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мероприятия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 </a:t>
                      </a:r>
                    </a:p>
                  </a:txBody>
                  <a:tcPr/>
                </a:tc>
              </a:tr>
              <a:tr h="215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UCHI.RU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Самый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активный учитель и класс"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 2 степени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6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Флэш-моб «Лэдбук современное интерактивное пособие.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грамота за участие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23февраля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День защитников отечества»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сценарий праздника 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«Веселые старты-23 февраля»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 1 степени</a:t>
                      </a:r>
                    </a:p>
                  </a:txBody>
                  <a:tcPr marL="68580" marR="68580" marT="0" marB="0"/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 на лучшее составление родословной «Наше наследие»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 участника.</a:t>
                      </a:r>
                    </a:p>
                  </a:txBody>
                  <a:tcPr marL="68580" marR="68580" marT="0" marB="0"/>
                </a:tc>
              </a:tr>
              <a:tr h="22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Фото-квест «День победы»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 1 степени</a:t>
                      </a:r>
                    </a:p>
                  </a:txBody>
                  <a:tcPr marL="68580" marR="68580" marT="0" marB="0"/>
                </a:tc>
              </a:tr>
              <a:tr h="34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Состава жюри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конкурса 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центра поддержки педагогов «Смарт»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всероссийский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</a:t>
                      </a: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Акция «Цветок памяти 2018»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</a:t>
                      </a:r>
                    </a:p>
                  </a:txBody>
                  <a:tcPr marL="68580" marR="68580" marT="0" marB="0"/>
                </a:tc>
              </a:tr>
              <a:tr h="91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fontAlgn="base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UCHI.RU  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программе «Активный учитель»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fontAlgn="base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«Основы профессионализма педагогического  работника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ДОУ» тестирование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районный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 2 место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8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 фоторабот «Профессия в кадре»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районный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грамота 1 место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Методическая разработка по ранней профориентации дошкольников.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районный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Смотр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театрального уголка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грамота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«Диктант Победы» - онлайн тест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 участника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0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Самообразование</a:t>
            </a:r>
          </a:p>
          <a:p>
            <a:pPr algn="ctr"/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485182"/>
              </p:ext>
            </p:extLst>
          </p:nvPr>
        </p:nvGraphicFramePr>
        <p:xfrm>
          <a:off x="683568" y="1628800"/>
          <a:ext cx="7488832" cy="219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/>
                <a:gridCol w="3864768"/>
                <a:gridCol w="26642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участия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25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 Использование игровых приемов при формировании элементарных математических представлений у детей дошкольного возраста».</a:t>
                      </a:r>
                    </a:p>
                    <a:p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38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«Игровые педагоческих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технологии в интеллектуальном развитии детей дошкольного возраста»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Муниципальный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1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Аттестация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757310"/>
              </p:ext>
            </p:extLst>
          </p:nvPr>
        </p:nvGraphicFramePr>
        <p:xfrm>
          <a:off x="251520" y="1484784"/>
          <a:ext cx="8568953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87264"/>
                <a:gridCol w="2137272"/>
                <a:gridCol w="1260761"/>
                <a:gridCol w="1403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Учебный</a:t>
                      </a:r>
                      <a:r>
                        <a:rPr lang="ru-RU" sz="1400" b="1" baseline="0" dirty="0" smtClean="0"/>
                        <a:t> год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Имеющаяся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квалификационная категория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Присвоенная квалификационная категория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Дата аттестации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Срок</a:t>
                      </a:r>
                    </a:p>
                    <a:p>
                      <a:pPr algn="ctr"/>
                      <a:r>
                        <a:rPr lang="ru-RU" sz="1400" dirty="0" smtClean="0"/>
                        <a:t>следующий</a:t>
                      </a:r>
                    </a:p>
                    <a:p>
                      <a:pPr algn="ctr"/>
                      <a:r>
                        <a:rPr lang="ru-RU" sz="1400" dirty="0" smtClean="0"/>
                        <a:t>аттестации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Первую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квалификационную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категорию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Высшая квалификационная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категория 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26.12.2018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26.12.2023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064896" cy="1656184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389</TotalTime>
  <Words>417</Words>
  <Application>Microsoft Office PowerPoint</Application>
  <PresentationFormat>Экран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Педагогическое кредо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32</cp:revision>
  <dcterms:created xsi:type="dcterms:W3CDTF">2020-10-12T12:18:39Z</dcterms:created>
  <dcterms:modified xsi:type="dcterms:W3CDTF">2020-10-21T03:06:38Z</dcterms:modified>
</cp:coreProperties>
</file>